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notesMasterIdLst>
    <p:notesMasterId r:id="rId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1A1A"/>
        </a:solidFill>
      </p:bgPr>
    </p:bg>
    <p:spTree>
      <p:nvGrpSpPr>
        <p:cNvPr id="1" name=""/>
        <p:cNvGrpSpPr/>
        <p:nvPr/>
      </p:nvGrpSpPr>
      <p:grpSpPr>
        <a:xfrm>
          <a:off x="0" y="0"/>
          <a:ext cx="0" cy="0"/>
          <a:chOff x="0" y="0"/>
          <a:chExt cx="0" cy="0"/>
        </a:xfrm>
      </p:grpSpPr>
      <p:sp>
        <p:nvSpPr>
          <p:cNvPr id="2" name="Text 0"/>
          <p:cNvSpPr/>
          <p:nvPr/>
        </p:nvSpPr>
        <p:spPr>
          <a:xfrm>
            <a:off x="457200" y="1371600"/>
            <a:ext cx="8229600" cy="1097280"/>
          </a:xfrm>
          <a:prstGeom prst="rect">
            <a:avLst/>
          </a:prstGeom>
          <a:noFill/>
          <a:ln/>
        </p:spPr>
        <p:txBody>
          <a:bodyPr wrap="square" rtlCol="0" anchor="ctr"/>
          <a:lstStyle/>
          <a:p>
            <a:pPr indent="0" marL="0">
              <a:buNone/>
            </a:pPr>
            <a:r>
              <a:rPr lang="en-US" sz="4400" b="1" dirty="0">
                <a:solidFill>
                  <a:srgbClr val="FFFFFF"/>
                </a:solidFill>
                <a:latin typeface="Georgia" pitchFamily="34" charset="0"/>
                <a:ea typeface="Georgia" pitchFamily="34" charset="-122"/>
                <a:cs typeface="Georgia" pitchFamily="34" charset="-120"/>
              </a:rPr>
              <a:t>Ed Rocha</a:t>
            </a:r>
            <a:endParaRPr lang="en-US" sz="4400" dirty="0"/>
          </a:p>
        </p:txBody>
      </p:sp>
      <p:sp>
        <p:nvSpPr>
          <p:cNvPr id="3" name="Text 1"/>
          <p:cNvSpPr/>
          <p:nvPr/>
        </p:nvSpPr>
        <p:spPr>
          <a:xfrm>
            <a:off x="457200" y="2377440"/>
            <a:ext cx="8229600" cy="457200"/>
          </a:xfrm>
          <a:prstGeom prst="rect">
            <a:avLst/>
          </a:prstGeom>
          <a:noFill/>
          <a:ln/>
        </p:spPr>
        <p:txBody>
          <a:bodyPr wrap="square" rtlCol="0" anchor="ctr"/>
          <a:lstStyle/>
          <a:p>
            <a:pPr indent="0" marL="0">
              <a:buNone/>
            </a:pPr>
            <a:r>
              <a:rPr lang="en-US" sz="1600" dirty="0">
                <a:solidFill>
                  <a:srgbClr val="CCCCCC"/>
                </a:solidFill>
              </a:rPr>
              <a:t>International Keynote Speaker</a:t>
            </a:r>
            <a:endParaRPr lang="en-US" sz="1600" dirty="0"/>
          </a:p>
        </p:txBody>
      </p:sp>
      <p:sp>
        <p:nvSpPr>
          <p:cNvPr id="4" name="Text 2"/>
          <p:cNvSpPr/>
          <p:nvPr/>
        </p:nvSpPr>
        <p:spPr>
          <a:xfrm>
            <a:off x="457200" y="3108960"/>
            <a:ext cx="8229600" cy="548640"/>
          </a:xfrm>
          <a:prstGeom prst="rect">
            <a:avLst/>
          </a:prstGeom>
          <a:noFill/>
          <a:ln/>
        </p:spPr>
        <p:txBody>
          <a:bodyPr wrap="square" rtlCol="0" anchor="ctr"/>
          <a:lstStyle/>
          <a:p>
            <a:pPr indent="0" marL="0">
              <a:buNone/>
            </a:pPr>
            <a:r>
              <a:rPr lang="en-US" sz="1400" i="1" dirty="0">
                <a:solidFill>
                  <a:srgbClr val="C9A962"/>
                </a:solidFill>
              </a:rPr>
              <a:t>"Your Kingdom Identity Defines Who You Are."</a:t>
            </a:r>
            <a:endParaRPr lang="en-US"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rtlCol="0" anchor="ctr"/>
          <a:lstStyle/>
          <a:p>
            <a:pPr indent="0" marL="0">
              <a:buNone/>
            </a:pPr>
            <a:r>
              <a:rPr lang="en-US" sz="2800" b="1" dirty="0">
                <a:solidFill>
                  <a:srgbClr val="111111"/>
                </a:solidFill>
              </a:rPr>
              <a:t>About Ed Rocha</a:t>
            </a:r>
            <a:endParaRPr lang="en-US" sz="2800" dirty="0"/>
          </a:p>
        </p:txBody>
      </p:sp>
      <p:sp>
        <p:nvSpPr>
          <p:cNvPr id="3" name="Text 1"/>
          <p:cNvSpPr/>
          <p:nvPr/>
        </p:nvSpPr>
        <p:spPr>
          <a:xfrm>
            <a:off x="457200" y="1097280"/>
            <a:ext cx="8229600" cy="3657600"/>
          </a:xfrm>
          <a:prstGeom prst="rect">
            <a:avLst/>
          </a:prstGeom>
          <a:noFill/>
          <a:ln/>
        </p:spPr>
        <p:txBody>
          <a:bodyPr wrap="square" rtlCol="0" anchor="t"/>
          <a:lstStyle/>
          <a:p>
            <a:pPr indent="0" marL="0">
              <a:buNone/>
            </a:pPr>
            <a:r>
              <a:rPr lang="en-US" sz="1200" dirty="0">
                <a:solidFill>
                  <a:srgbClr val="444444"/>
                </a:solidFill>
              </a:rPr>
              <a:t>Ed Rocha is an author, pastor, and Bible teacher with nearly 30 years of global ministry across 22 countries. He founded the Pier49 church movement in Brazil, planting ten churches, and served as Lead Pastor of Gateway Church in Arnprior, Ontario, growing the congregation from 30 to over 200. Author of eight books — including bestsellers Igreja ou Senzala and Presença Sobrenatural — Ed is a theologian, conference speaker, teacher, songwriter, and certified Christian counsellor. He has been recognized by the City of Rio de Janeiro and featured by Charisma Magazine and Patricia King.</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rtlCol="0" anchor="ctr"/>
          <a:lstStyle/>
          <a:p>
            <a:pPr indent="0" marL="0">
              <a:buNone/>
            </a:pPr>
            <a:r>
              <a:rPr lang="en-US" sz="2800" b="1" dirty="0">
                <a:solidFill>
                  <a:srgbClr val="000000"/>
                </a:solidFill>
              </a:rPr>
              <a:t>At a Glance</a:t>
            </a:r>
            <a:endParaRPr lang="en-US" sz="2800" dirty="0"/>
          </a:p>
        </p:txBody>
      </p:sp>
      <p:sp>
        <p:nvSpPr>
          <p:cNvPr id="3" name="Text 1"/>
          <p:cNvSpPr/>
          <p:nvPr/>
        </p:nvSpPr>
        <p:spPr>
          <a:xfrm>
            <a:off x="457200" y="1097280"/>
            <a:ext cx="3657600" cy="731520"/>
          </a:xfrm>
          <a:prstGeom prst="rect">
            <a:avLst/>
          </a:prstGeom>
          <a:noFill/>
          <a:ln/>
        </p:spPr>
        <p:txBody>
          <a:bodyPr wrap="square" rtlCol="0" anchor="ctr"/>
          <a:lstStyle/>
          <a:p>
            <a:pPr indent="0" marL="0">
              <a:buNone/>
            </a:pPr>
            <a:r>
              <a:rPr lang="en-US" sz="3600" b="1" dirty="0">
                <a:solidFill>
                  <a:srgbClr val="C9A962"/>
                </a:solidFill>
              </a:rPr>
              <a:t>30</a:t>
            </a:r>
            <a:endParaRPr lang="en-US" sz="3600" dirty="0"/>
          </a:p>
        </p:txBody>
      </p:sp>
      <p:sp>
        <p:nvSpPr>
          <p:cNvPr id="4" name="Text 2"/>
          <p:cNvSpPr/>
          <p:nvPr/>
        </p:nvSpPr>
        <p:spPr>
          <a:xfrm>
            <a:off x="457200" y="1737360"/>
            <a:ext cx="3657600" cy="365760"/>
          </a:xfrm>
          <a:prstGeom prst="rect">
            <a:avLst/>
          </a:prstGeom>
          <a:noFill/>
          <a:ln/>
        </p:spPr>
        <p:txBody>
          <a:bodyPr wrap="square" rtlCol="0" anchor="ctr"/>
          <a:lstStyle/>
          <a:p>
            <a:pPr indent="0" marL="0">
              <a:buNone/>
            </a:pPr>
            <a:r>
              <a:rPr lang="en-US" sz="1200" dirty="0">
                <a:solidFill>
                  <a:srgbClr val="666666"/>
                </a:solidFill>
              </a:rPr>
              <a:t>Years in ministry</a:t>
            </a:r>
            <a:endParaRPr lang="en-US" sz="1200" dirty="0"/>
          </a:p>
        </p:txBody>
      </p:sp>
      <p:sp>
        <p:nvSpPr>
          <p:cNvPr id="5" name="Text 3"/>
          <p:cNvSpPr/>
          <p:nvPr/>
        </p:nvSpPr>
        <p:spPr>
          <a:xfrm>
            <a:off x="4572000" y="1097280"/>
            <a:ext cx="3657600" cy="731520"/>
          </a:xfrm>
          <a:prstGeom prst="rect">
            <a:avLst/>
          </a:prstGeom>
          <a:noFill/>
          <a:ln/>
        </p:spPr>
        <p:txBody>
          <a:bodyPr wrap="square" rtlCol="0" anchor="ctr"/>
          <a:lstStyle/>
          <a:p>
            <a:pPr indent="0" marL="0">
              <a:buNone/>
            </a:pPr>
            <a:r>
              <a:rPr lang="en-US" sz="3600" b="1" dirty="0">
                <a:solidFill>
                  <a:srgbClr val="C9A962"/>
                </a:solidFill>
              </a:rPr>
              <a:t>22</a:t>
            </a:r>
            <a:endParaRPr lang="en-US" sz="3600" dirty="0"/>
          </a:p>
        </p:txBody>
      </p:sp>
      <p:sp>
        <p:nvSpPr>
          <p:cNvPr id="6" name="Text 4"/>
          <p:cNvSpPr/>
          <p:nvPr/>
        </p:nvSpPr>
        <p:spPr>
          <a:xfrm>
            <a:off x="4572000" y="1737360"/>
            <a:ext cx="3657600" cy="365760"/>
          </a:xfrm>
          <a:prstGeom prst="rect">
            <a:avLst/>
          </a:prstGeom>
          <a:noFill/>
          <a:ln/>
        </p:spPr>
        <p:txBody>
          <a:bodyPr wrap="square" rtlCol="0" anchor="ctr"/>
          <a:lstStyle/>
          <a:p>
            <a:pPr indent="0" marL="0">
              <a:buNone/>
            </a:pPr>
            <a:r>
              <a:rPr lang="en-US" sz="1200" dirty="0">
                <a:solidFill>
                  <a:srgbClr val="666666"/>
                </a:solidFill>
              </a:rPr>
              <a:t>Countries</a:t>
            </a:r>
            <a:endParaRPr lang="en-US" sz="1200" dirty="0"/>
          </a:p>
        </p:txBody>
      </p:sp>
      <p:sp>
        <p:nvSpPr>
          <p:cNvPr id="7" name="Text 5"/>
          <p:cNvSpPr/>
          <p:nvPr/>
        </p:nvSpPr>
        <p:spPr>
          <a:xfrm>
            <a:off x="457200" y="2743200"/>
            <a:ext cx="3657600" cy="731520"/>
          </a:xfrm>
          <a:prstGeom prst="rect">
            <a:avLst/>
          </a:prstGeom>
          <a:noFill/>
          <a:ln/>
        </p:spPr>
        <p:txBody>
          <a:bodyPr wrap="square" rtlCol="0" anchor="ctr"/>
          <a:lstStyle/>
          <a:p>
            <a:pPr indent="0" marL="0">
              <a:buNone/>
            </a:pPr>
            <a:r>
              <a:rPr lang="en-US" sz="3600" b="1" dirty="0">
                <a:solidFill>
                  <a:srgbClr val="C9A962"/>
                </a:solidFill>
              </a:rPr>
              <a:t>10</a:t>
            </a:r>
            <a:endParaRPr lang="en-US" sz="3600" dirty="0"/>
          </a:p>
        </p:txBody>
      </p:sp>
      <p:sp>
        <p:nvSpPr>
          <p:cNvPr id="8" name="Text 6"/>
          <p:cNvSpPr/>
          <p:nvPr/>
        </p:nvSpPr>
        <p:spPr>
          <a:xfrm>
            <a:off x="457200" y="3383280"/>
            <a:ext cx="3657600" cy="365760"/>
          </a:xfrm>
          <a:prstGeom prst="rect">
            <a:avLst/>
          </a:prstGeom>
          <a:noFill/>
          <a:ln/>
        </p:spPr>
        <p:txBody>
          <a:bodyPr wrap="square" rtlCol="0" anchor="ctr"/>
          <a:lstStyle/>
          <a:p>
            <a:pPr indent="0" marL="0">
              <a:buNone/>
            </a:pPr>
            <a:r>
              <a:rPr lang="en-US" sz="1200" dirty="0">
                <a:solidFill>
                  <a:srgbClr val="666666"/>
                </a:solidFill>
              </a:rPr>
              <a:t>Churches planted</a:t>
            </a:r>
            <a:endParaRPr lang="en-US" sz="1200" dirty="0"/>
          </a:p>
        </p:txBody>
      </p:sp>
      <p:sp>
        <p:nvSpPr>
          <p:cNvPr id="9" name="Text 7"/>
          <p:cNvSpPr/>
          <p:nvPr/>
        </p:nvSpPr>
        <p:spPr>
          <a:xfrm>
            <a:off x="4572000" y="2743200"/>
            <a:ext cx="3657600" cy="731520"/>
          </a:xfrm>
          <a:prstGeom prst="rect">
            <a:avLst/>
          </a:prstGeom>
          <a:noFill/>
          <a:ln/>
        </p:spPr>
        <p:txBody>
          <a:bodyPr wrap="square" rtlCol="0" anchor="ctr"/>
          <a:lstStyle/>
          <a:p>
            <a:pPr indent="0" marL="0">
              <a:buNone/>
            </a:pPr>
            <a:r>
              <a:rPr lang="en-US" sz="3600" b="1" dirty="0">
                <a:solidFill>
                  <a:srgbClr val="C9A962"/>
                </a:solidFill>
              </a:rPr>
              <a:t>8</a:t>
            </a:r>
            <a:endParaRPr lang="en-US" sz="3600" dirty="0"/>
          </a:p>
        </p:txBody>
      </p:sp>
      <p:sp>
        <p:nvSpPr>
          <p:cNvPr id="10" name="Text 8"/>
          <p:cNvSpPr/>
          <p:nvPr/>
        </p:nvSpPr>
        <p:spPr>
          <a:xfrm>
            <a:off x="4572000" y="3383280"/>
            <a:ext cx="3657600" cy="365760"/>
          </a:xfrm>
          <a:prstGeom prst="rect">
            <a:avLst/>
          </a:prstGeom>
          <a:noFill/>
          <a:ln/>
        </p:spPr>
        <p:txBody>
          <a:bodyPr wrap="square" rtlCol="0" anchor="ctr"/>
          <a:lstStyle/>
          <a:p>
            <a:pPr indent="0" marL="0">
              <a:buNone/>
            </a:pPr>
            <a:r>
              <a:rPr lang="en-US" sz="1200" dirty="0">
                <a:solidFill>
                  <a:srgbClr val="666666"/>
                </a:solidFill>
              </a:rPr>
              <a:t>Books published</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457200" y="365760"/>
            <a:ext cx="8229600" cy="548640"/>
          </a:xfrm>
          <a:prstGeom prst="rect">
            <a:avLst/>
          </a:prstGeom>
          <a:noFill/>
          <a:ln/>
        </p:spPr>
        <p:txBody>
          <a:bodyPr wrap="square" rtlCol="0" anchor="ctr"/>
          <a:lstStyle/>
          <a:p>
            <a:pPr indent="0" marL="0">
              <a:buNone/>
            </a:pPr>
            <a:r>
              <a:rPr lang="en-US" sz="2800" b="1" dirty="0">
                <a:solidFill>
                  <a:srgbClr val="000000"/>
                </a:solidFill>
              </a:rPr>
              <a:t>Speaking Topics</a:t>
            </a:r>
            <a:endParaRPr lang="en-US" sz="2800" dirty="0"/>
          </a:p>
        </p:txBody>
      </p:sp>
      <p:sp>
        <p:nvSpPr>
          <p:cNvPr id="3" name="Text 1"/>
          <p:cNvSpPr/>
          <p:nvPr/>
        </p:nvSpPr>
        <p:spPr>
          <a:xfrm>
            <a:off x="457200" y="1005840"/>
            <a:ext cx="8229600" cy="4114800"/>
          </a:xfrm>
          <a:prstGeom prst="rect">
            <a:avLst/>
          </a:prstGeom>
          <a:noFill/>
          <a:ln/>
        </p:spPr>
        <p:txBody>
          <a:bodyPr wrap="square" rtlCol="0" anchor="ctr"/>
          <a:lstStyle/>
          <a:p>
            <a:pPr marL="342900" indent="-342900">
              <a:buSzPct val="100000"/>
              <a:buChar char="•"/>
            </a:pPr>
            <a:r>
              <a:rPr lang="en-US" sz="1400" dirty="0">
                <a:solidFill>
                  <a:srgbClr val="444444"/>
                </a:solidFill>
              </a:rPr>
              <a:t>Kingdom Identity</a:t>
            </a:r>
            <a:endParaRPr lang="en-US" sz="1400" dirty="0"/>
          </a:p>
          <a:p>
            <a:pPr marL="342900" indent="-342900">
              <a:buSzPct val="100000"/>
              <a:buChar char="•"/>
            </a:pPr>
            <a:r>
              <a:rPr lang="en-US" sz="1400" dirty="0">
                <a:solidFill>
                  <a:srgbClr val="444444"/>
                </a:solidFill>
              </a:rPr>
              <a:t>Culture of Honor</a:t>
            </a:r>
            <a:endParaRPr lang="en-US" sz="1400" dirty="0"/>
          </a:p>
          <a:p>
            <a:pPr marL="342900" indent="-342900">
              <a:buSzPct val="100000"/>
              <a:buChar char="•"/>
            </a:pPr>
            <a:r>
              <a:rPr lang="en-US" sz="1400" dirty="0">
                <a:solidFill>
                  <a:srgbClr val="444444"/>
                </a:solidFill>
              </a:rPr>
              <a:t>Kingdom Culture</a:t>
            </a:r>
            <a:endParaRPr lang="en-US" sz="1400" dirty="0"/>
          </a:p>
          <a:p>
            <a:pPr marL="342900" indent="-342900">
              <a:buSzPct val="100000"/>
              <a:buChar char="•"/>
            </a:pPr>
            <a:r>
              <a:rPr lang="en-US" sz="1400" dirty="0">
                <a:solidFill>
                  <a:srgbClr val="444444"/>
                </a:solidFill>
              </a:rPr>
              <a:t>Igreja ou Senzala</a:t>
            </a:r>
            <a:endParaRPr lang="en-US" sz="1400" dirty="0"/>
          </a:p>
          <a:p>
            <a:pPr marL="342900" indent="-342900">
              <a:buSzPct val="100000"/>
              <a:buChar char="•"/>
            </a:pPr>
            <a:r>
              <a:rPr lang="en-US" sz="1400" dirty="0">
                <a:solidFill>
                  <a:srgbClr val="444444"/>
                </a:solidFill>
              </a:rPr>
              <a:t>Supernatural Healing</a:t>
            </a:r>
            <a:endParaRPr lang="en-US" sz="1400" dirty="0"/>
          </a:p>
          <a:p>
            <a:pPr marL="342900" indent="-342900">
              <a:buSzPct val="100000"/>
              <a:buChar char="•"/>
            </a:pPr>
            <a:r>
              <a:rPr lang="en-US" sz="1400" dirty="0">
                <a:solidFill>
                  <a:srgbClr val="444444"/>
                </a:solidFill>
              </a:rPr>
              <a:t>Angels: God's Supernatural Agents</a:t>
            </a:r>
            <a:endParaRPr lang="en-US" sz="1400" dirty="0"/>
          </a:p>
          <a:p>
            <a:pPr marL="342900" indent="-342900">
              <a:buSzPct val="100000"/>
              <a:buChar char="•"/>
            </a:pPr>
            <a:r>
              <a:rPr lang="en-US" sz="1400" dirty="0">
                <a:solidFill>
                  <a:srgbClr val="444444"/>
                </a:solidFill>
              </a:rPr>
              <a:t>The Five Keys to Biblical Prosperity</a:t>
            </a:r>
            <a:endParaRPr lang="en-US" sz="1400" dirty="0"/>
          </a:p>
          <a:p>
            <a:pPr marL="342900" indent="-342900">
              <a:buSzPct val="100000"/>
              <a:buChar char="•"/>
            </a:pPr>
            <a:r>
              <a:rPr lang="en-US" sz="1400" dirty="0">
                <a:solidFill>
                  <a:srgbClr val="444444"/>
                </a:solidFill>
              </a:rPr>
              <a:t>Divine Manifestation</a:t>
            </a:r>
            <a:endParaRPr lang="en-US" sz="1400" dirty="0"/>
          </a:p>
          <a:p>
            <a:pPr marL="342900" indent="-342900">
              <a:buSzPct val="100000"/>
              <a:buChar char="•"/>
            </a:pPr>
            <a:r>
              <a:rPr lang="en-US" sz="1400" dirty="0">
                <a:solidFill>
                  <a:srgbClr val="444444"/>
                </a:solidFill>
              </a:rPr>
              <a:t>The Power of Faith</a:t>
            </a:r>
            <a:endParaRPr lang="en-US" sz="1400" dirty="0"/>
          </a:p>
          <a:p>
            <a:pPr marL="342900" indent="-342900">
              <a:buSzPct val="100000"/>
              <a:buChar char="•"/>
            </a:pPr>
            <a:r>
              <a:rPr lang="en-US" sz="1400" dirty="0">
                <a:solidFill>
                  <a:srgbClr val="444444"/>
                </a:solidFill>
              </a:rPr>
              <a:t>The Goodness of God</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A1A1A"/>
        </a:solidFill>
      </p:bgPr>
    </p:bg>
    <p:spTree>
      <p:nvGrpSpPr>
        <p:cNvPr id="1" name=""/>
        <p:cNvGrpSpPr/>
        <p:nvPr/>
      </p:nvGrpSpPr>
      <p:grpSpPr>
        <a:xfrm>
          <a:off x="0" y="0"/>
          <a:ext cx="0" cy="0"/>
          <a:chOff x="0" y="0"/>
          <a:chExt cx="0" cy="0"/>
        </a:xfrm>
      </p:grpSpPr>
      <p:sp>
        <p:nvSpPr>
          <p:cNvPr id="2" name="Text 0"/>
          <p:cNvSpPr/>
          <p:nvPr/>
        </p:nvSpPr>
        <p:spPr>
          <a:xfrm>
            <a:off x="457200" y="1371600"/>
            <a:ext cx="8229600" cy="731520"/>
          </a:xfrm>
          <a:prstGeom prst="rect">
            <a:avLst/>
          </a:prstGeom>
          <a:noFill/>
          <a:ln/>
        </p:spPr>
        <p:txBody>
          <a:bodyPr wrap="square" rtlCol="0" anchor="ctr"/>
          <a:lstStyle/>
          <a:p>
            <a:pPr indent="0" marL="0">
              <a:buNone/>
            </a:pPr>
            <a:r>
              <a:rPr lang="en-US" sz="3600" b="1" dirty="0">
                <a:solidFill>
                  <a:srgbClr val="FFFFFF"/>
                </a:solidFill>
              </a:rPr>
              <a:t>Book Ed Rocha</a:t>
            </a:r>
            <a:endParaRPr lang="en-US" sz="3600" dirty="0"/>
          </a:p>
        </p:txBody>
      </p:sp>
      <p:sp>
        <p:nvSpPr>
          <p:cNvPr id="3" name="Text 1"/>
          <p:cNvSpPr/>
          <p:nvPr/>
        </p:nvSpPr>
        <p:spPr>
          <a:xfrm>
            <a:off x="457200" y="2286000"/>
            <a:ext cx="8229600" cy="1828800"/>
          </a:xfrm>
          <a:prstGeom prst="rect">
            <a:avLst/>
          </a:prstGeom>
          <a:noFill/>
          <a:ln/>
        </p:spPr>
        <p:txBody>
          <a:bodyPr wrap="square" rtlCol="0" anchor="ctr"/>
          <a:lstStyle/>
          <a:p>
            <a:pPr indent="0" marL="0">
              <a:buNone/>
            </a:pPr>
            <a:r>
              <a:rPr lang="en-US" sz="1600" dirty="0">
                <a:solidFill>
                  <a:srgbClr val="C9A962"/>
                </a:solidFill>
              </a:rPr>
              <a:t>info@edrocha.org</a:t>
            </a:r>
            <a:endParaRPr lang="en-US" sz="1600" dirty="0"/>
          </a:p>
          <a:p>
            <a:pPr indent="0" marL="0">
              <a:buNone/>
            </a:pPr>
            <a:r>
              <a:rPr lang="en-US" sz="1600" dirty="0">
                <a:solidFill>
                  <a:srgbClr val="C9A962"/>
                </a:solidFill>
              </a:rPr>
              <a:t>+1 613-570-0316</a:t>
            </a:r>
            <a:endParaRPr lang="en-US" sz="1600" dirty="0"/>
          </a:p>
          <a:p>
            <a:pPr indent="0" marL="0">
              <a:buNone/>
            </a:pPr>
            <a:r>
              <a:rPr lang="en-US" sz="1600" dirty="0">
                <a:solidFill>
                  <a:srgbClr val="C9A962"/>
                </a:solidFill>
              </a:rPr>
              <a:t>edrocha.org/press</a:t>
            </a:r>
            <a:endParaRPr lang="en-US" sz="1600" dirty="0"/>
          </a:p>
          <a:p>
            <a:pPr indent="0" marL="0">
              <a:buNone/>
            </a:pPr>
            <a:r>
              <a:rPr lang="en-US" sz="1600" dirty="0">
                <a:solidFill>
                  <a:srgbClr val="C9A962"/>
                </a:solidFill>
              </a:rPr>
              <a:t>@prof.edrocha</a:t>
            </a:r>
            <a:endParaRPr lang="en-US"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5</Slides>
  <Notes>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vt:i4>
      </vt:variant>
    </vt:vector>
  </HeadingPairs>
  <TitlesOfParts>
    <vt:vector size="8" baseType="lpstr">
      <vt:lpstr>Arial</vt:lpstr>
      <vt:lpstr>Calibri</vt:lpstr>
      <vt:lpstr>Office Theme</vt:lpstr>
      <vt:lpstr>Slide 1</vt:lpstr>
      <vt:lpstr>Slide 2</vt:lpstr>
      <vt:lpstr>Slide 3</vt:lpstr>
      <vt:lpstr>Slide 4</vt:lpstr>
      <vt:lpstr>Slide 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Ed Rocha — Speaker Press Kit</dc:title>
  <dc:subject>PptxGenJS Presentation</dc:subject>
  <dc:creator>Ed Rocha</dc:creator>
  <cp:lastModifiedBy>Ed Rocha</cp:lastModifiedBy>
  <cp:revision>1</cp:revision>
  <dcterms:created xsi:type="dcterms:W3CDTF">2026-07-08T00:18:39Z</dcterms:created>
  <dcterms:modified xsi:type="dcterms:W3CDTF">2026-07-08T00:18:39Z</dcterms:modified>
</cp:coreProperties>
</file>